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79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2020/3/31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en-US" altLang="zh-TW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-Yang, Lee</a:t>
            </a: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4/14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11:55 p.m.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4/14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Tue)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DLP_LAB2_0760447_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李孟陽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624</Words>
  <Application>Microsoft Office PowerPoint</Application>
  <PresentationFormat>寬螢幕</PresentationFormat>
  <Paragraphs>101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Martin</cp:lastModifiedBy>
  <cp:revision>122</cp:revision>
  <dcterms:created xsi:type="dcterms:W3CDTF">2019-01-15T07:06:49Z</dcterms:created>
  <dcterms:modified xsi:type="dcterms:W3CDTF">2020-03-31T05:13:29Z</dcterms:modified>
</cp:coreProperties>
</file>